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2" r:id="rId7"/>
    <p:sldId id="260" r:id="rId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lvl1pPr>
              <a:defRPr/>
            </a:lvl1pPr>
          </a:lstStyle>
          <a:p>
            <a:fld id="{F32C721D-BBE5-48DB-AED4-2729A9458517}" type="datetimeFigureOut">
              <a:rPr lang="zh-CN" altLang="en-US"/>
              <a:pPr/>
              <a:t>2020/4/5</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0483619B-E474-4E01-B10B-255785096A53}" type="slidenum">
              <a:rPr lang="zh-CN" altLang="en-US"/>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F710FF11-FFB9-4FBE-A2EF-398D29976AED}" type="datetimeFigureOut">
              <a:rPr lang="zh-CN" altLang="en-US"/>
              <a:pPr/>
              <a:t>2020/4/5</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21A43971-6B0A-40C8-B689-6616734C6452}" type="slidenum">
              <a:rPr lang="zh-CN" altLang="en-US"/>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C77AE89B-9498-496F-BCDA-DD1E5A36A61B}" type="datetimeFigureOut">
              <a:rPr lang="zh-CN" altLang="en-US"/>
              <a:pPr/>
              <a:t>2020/4/5</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FC959B4D-62B6-421C-B1FB-FCC295887FF7}" type="slidenum">
              <a:rPr lang="zh-CN" altLang="en-US"/>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lvl1pPr>
              <a:defRPr/>
            </a:lvl1pPr>
          </a:lstStyle>
          <a:p>
            <a:fld id="{351B019A-D969-484F-90E9-85A23CCE2DF8}" type="datetimeFigureOut">
              <a:rPr lang="zh-CN" altLang="en-US"/>
              <a:pPr/>
              <a:t>2020/4/5</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FD0BD7EB-BD06-49E6-AE58-B7FA620E5679}" type="slidenum">
              <a:rPr lang="zh-CN" altLang="en-US"/>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lvl1pPr>
              <a:defRPr/>
            </a:lvl1pPr>
          </a:lstStyle>
          <a:p>
            <a:fld id="{45255118-E5CC-437F-AC6A-1990A5D6C5BB}" type="datetimeFigureOut">
              <a:rPr lang="zh-CN" altLang="en-US"/>
              <a:pPr/>
              <a:t>2020/4/5</a:t>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77FEFEF8-A294-4FE1-9A53-289197E2EF10}" type="slidenum">
              <a:rPr lang="zh-CN" altLang="en-US"/>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3"/>
          <p:cNvSpPr>
            <a:spLocks noGrp="1"/>
          </p:cNvSpPr>
          <p:nvPr>
            <p:ph type="dt" sz="half" idx="10"/>
          </p:nvPr>
        </p:nvSpPr>
        <p:spPr/>
        <p:txBody>
          <a:bodyPr/>
          <a:lstStyle>
            <a:lvl1pPr>
              <a:defRPr/>
            </a:lvl1pPr>
          </a:lstStyle>
          <a:p>
            <a:fld id="{A8CBEDE3-184B-4EF5-85CC-3CE85A4CF4CE}" type="datetimeFigureOut">
              <a:rPr lang="zh-CN" altLang="en-US"/>
              <a:pPr/>
              <a:t>2020/4/5</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E1709FD5-38EF-43F6-9BF0-1E7A5BDE6965}" type="slidenum">
              <a:rPr lang="zh-CN" altLang="en-US"/>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3"/>
          <p:cNvSpPr>
            <a:spLocks noGrp="1"/>
          </p:cNvSpPr>
          <p:nvPr>
            <p:ph type="dt" sz="half" idx="10"/>
          </p:nvPr>
        </p:nvSpPr>
        <p:spPr/>
        <p:txBody>
          <a:bodyPr/>
          <a:lstStyle>
            <a:lvl1pPr>
              <a:defRPr/>
            </a:lvl1pPr>
          </a:lstStyle>
          <a:p>
            <a:fld id="{6FC08593-83B6-4586-87FB-8E55D083803A}" type="datetimeFigureOut">
              <a:rPr lang="zh-CN" altLang="en-US"/>
              <a:pPr/>
              <a:t>2020/4/5</a:t>
            </a:fld>
            <a:endParaRPr lang="zh-CN" altLang="en-US"/>
          </a:p>
        </p:txBody>
      </p:sp>
      <p:sp>
        <p:nvSpPr>
          <p:cNvPr id="8" name="Footer Placeholder 4"/>
          <p:cNvSpPr>
            <a:spLocks noGrp="1"/>
          </p:cNvSpPr>
          <p:nvPr>
            <p:ph type="ftr" sz="quarter" idx="11"/>
          </p:nvPr>
        </p:nvSpPr>
        <p:spPr/>
        <p:txBody>
          <a:bodyPr/>
          <a:lstStyle>
            <a:lvl1pPr>
              <a:defRPr/>
            </a:lvl1pPr>
          </a:lstStyle>
          <a:p>
            <a:endParaRPr lang="zh-CN" altLang="en-US"/>
          </a:p>
        </p:txBody>
      </p:sp>
      <p:sp>
        <p:nvSpPr>
          <p:cNvPr id="9" name="Slide Number Placeholder 5"/>
          <p:cNvSpPr>
            <a:spLocks noGrp="1"/>
          </p:cNvSpPr>
          <p:nvPr>
            <p:ph type="sldNum" sz="quarter" idx="12"/>
          </p:nvPr>
        </p:nvSpPr>
        <p:spPr/>
        <p:txBody>
          <a:bodyPr/>
          <a:lstStyle>
            <a:lvl1pPr>
              <a:defRPr/>
            </a:lvl1pPr>
          </a:lstStyle>
          <a:p>
            <a:fld id="{A6065A2B-2543-4FB7-867C-BE7F320ECB80}" type="slidenum">
              <a:rPr lang="zh-CN" altLang="en-US"/>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3"/>
          <p:cNvSpPr>
            <a:spLocks noGrp="1"/>
          </p:cNvSpPr>
          <p:nvPr>
            <p:ph type="dt" sz="half" idx="10"/>
          </p:nvPr>
        </p:nvSpPr>
        <p:spPr/>
        <p:txBody>
          <a:bodyPr/>
          <a:lstStyle>
            <a:lvl1pPr>
              <a:defRPr/>
            </a:lvl1pPr>
          </a:lstStyle>
          <a:p>
            <a:fld id="{FB1C8670-9F12-4DDB-91D9-0315B9702C65}" type="datetimeFigureOut">
              <a:rPr lang="zh-CN" altLang="en-US"/>
              <a:pPr/>
              <a:t>2020/4/5</a:t>
            </a:fld>
            <a:endParaRPr lang="zh-CN" altLang="en-US"/>
          </a:p>
        </p:txBody>
      </p:sp>
      <p:sp>
        <p:nvSpPr>
          <p:cNvPr id="4" name="Footer Placeholder 4"/>
          <p:cNvSpPr>
            <a:spLocks noGrp="1"/>
          </p:cNvSpPr>
          <p:nvPr>
            <p:ph type="ftr" sz="quarter" idx="11"/>
          </p:nvPr>
        </p:nvSpPr>
        <p:spPr/>
        <p:txBody>
          <a:bodyPr/>
          <a:lstStyle>
            <a:lvl1pPr>
              <a:defRPr/>
            </a:lvl1pPr>
          </a:lstStyle>
          <a:p>
            <a:endParaRPr lang="zh-CN" altLang="en-US"/>
          </a:p>
        </p:txBody>
      </p:sp>
      <p:sp>
        <p:nvSpPr>
          <p:cNvPr id="5" name="Slide Number Placeholder 5"/>
          <p:cNvSpPr>
            <a:spLocks noGrp="1"/>
          </p:cNvSpPr>
          <p:nvPr>
            <p:ph type="sldNum" sz="quarter" idx="12"/>
          </p:nvPr>
        </p:nvSpPr>
        <p:spPr/>
        <p:txBody>
          <a:bodyPr/>
          <a:lstStyle>
            <a:lvl1pPr>
              <a:defRPr/>
            </a:lvl1pPr>
          </a:lstStyle>
          <a:p>
            <a:fld id="{D4F8A757-E5F2-4062-B54E-EC86D542B4DE}" type="slidenum">
              <a:rPr lang="zh-CN" altLang="en-US"/>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9518B22-B81F-4191-A596-ED04527B9BC0}" type="datetimeFigureOut">
              <a:rPr lang="zh-CN" altLang="en-US"/>
              <a:pPr/>
              <a:t>2020/4/5</a:t>
            </a:fld>
            <a:endParaRPr lang="zh-CN" altLang="en-US"/>
          </a:p>
        </p:txBody>
      </p:sp>
      <p:sp>
        <p:nvSpPr>
          <p:cNvPr id="3" name="Footer Placeholder 4"/>
          <p:cNvSpPr>
            <a:spLocks noGrp="1"/>
          </p:cNvSpPr>
          <p:nvPr>
            <p:ph type="ftr" sz="quarter" idx="11"/>
          </p:nvPr>
        </p:nvSpPr>
        <p:spPr/>
        <p:txBody>
          <a:bodyPr/>
          <a:lstStyle>
            <a:lvl1pPr>
              <a:defRPr/>
            </a:lvl1pPr>
          </a:lstStyle>
          <a:p>
            <a:endParaRPr lang="zh-CN" altLang="en-US"/>
          </a:p>
        </p:txBody>
      </p:sp>
      <p:sp>
        <p:nvSpPr>
          <p:cNvPr id="4" name="Slide Number Placeholder 5"/>
          <p:cNvSpPr>
            <a:spLocks noGrp="1"/>
          </p:cNvSpPr>
          <p:nvPr>
            <p:ph type="sldNum" sz="quarter" idx="12"/>
          </p:nvPr>
        </p:nvSpPr>
        <p:spPr/>
        <p:txBody>
          <a:bodyPr/>
          <a:lstStyle>
            <a:lvl1pPr>
              <a:defRPr/>
            </a:lvl1pPr>
          </a:lstStyle>
          <a:p>
            <a:fld id="{EBA57AE3-5D23-47F1-919B-42A1BBFE492C}" type="slidenum">
              <a:rPr lang="zh-CN" altLang="en-US"/>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3"/>
          <p:cNvSpPr>
            <a:spLocks noGrp="1"/>
          </p:cNvSpPr>
          <p:nvPr>
            <p:ph type="dt" sz="half" idx="10"/>
          </p:nvPr>
        </p:nvSpPr>
        <p:spPr/>
        <p:txBody>
          <a:bodyPr/>
          <a:lstStyle>
            <a:lvl1pPr>
              <a:defRPr/>
            </a:lvl1pPr>
          </a:lstStyle>
          <a:p>
            <a:fld id="{123C2A37-CCC7-4533-93CE-4F092F35E083}" type="datetimeFigureOut">
              <a:rPr lang="zh-CN" altLang="en-US"/>
              <a:pPr/>
              <a:t>2020/4/5</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A84AF095-D6BD-4F57-8DBD-477B3C594934}" type="slidenum">
              <a:rPr lang="zh-CN" altLang="en-US"/>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zh-CN" noProof="0" smtClean="0"/>
              <a:t>Click icon to add picture</a:t>
            </a:r>
            <a:endParaRPr lang="zh-CN" alt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3"/>
          <p:cNvSpPr>
            <a:spLocks noGrp="1"/>
          </p:cNvSpPr>
          <p:nvPr>
            <p:ph type="dt" sz="half" idx="10"/>
          </p:nvPr>
        </p:nvSpPr>
        <p:spPr/>
        <p:txBody>
          <a:bodyPr/>
          <a:lstStyle>
            <a:lvl1pPr>
              <a:defRPr/>
            </a:lvl1pPr>
          </a:lstStyle>
          <a:p>
            <a:fld id="{7B2FE05D-66A7-4833-8758-1A1B5734B600}" type="datetimeFigureOut">
              <a:rPr lang="zh-CN" altLang="en-US"/>
              <a:pPr/>
              <a:t>2020/4/5</a:t>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F73713CE-897E-42B9-BF24-FFF687F3C18D}" type="slidenum">
              <a:rPr lang="zh-CN" altLang="en-US"/>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zh-CN"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32552A8E-F8C8-4F8C-9380-6986B73D9DDB}" type="datetimeFigureOut">
              <a:rPr lang="zh-CN" altLang="en-US"/>
              <a:pPr/>
              <a:t>2020/4/5</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32C818B8-31CF-4E1E-81A4-E4971C8AC2EE}"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宋体" charset="-122"/>
        </a:defRPr>
      </a:lvl2pPr>
      <a:lvl3pPr algn="ctr" rtl="0" eaLnBrk="1" fontAlgn="base" hangingPunct="1">
        <a:spcBef>
          <a:spcPct val="0"/>
        </a:spcBef>
        <a:spcAft>
          <a:spcPct val="0"/>
        </a:spcAft>
        <a:defRPr sz="4400">
          <a:solidFill>
            <a:schemeClr val="tx1"/>
          </a:solidFill>
          <a:latin typeface="Calibri" pitchFamily="34" charset="0"/>
          <a:ea typeface="宋体" charset="-122"/>
        </a:defRPr>
      </a:lvl3pPr>
      <a:lvl4pPr algn="ctr" rtl="0" eaLnBrk="1" fontAlgn="base" hangingPunct="1">
        <a:spcBef>
          <a:spcPct val="0"/>
        </a:spcBef>
        <a:spcAft>
          <a:spcPct val="0"/>
        </a:spcAft>
        <a:defRPr sz="4400">
          <a:solidFill>
            <a:schemeClr val="tx1"/>
          </a:solidFill>
          <a:latin typeface="Calibri" pitchFamily="34" charset="0"/>
          <a:ea typeface="宋体" charset="-122"/>
        </a:defRPr>
      </a:lvl4pPr>
      <a:lvl5pPr algn="ctr" rtl="0" eaLnBrk="1" fontAlgn="base" hangingPunct="1">
        <a:spcBef>
          <a:spcPct val="0"/>
        </a:spcBef>
        <a:spcAft>
          <a:spcPct val="0"/>
        </a:spcAft>
        <a:defRPr sz="4400">
          <a:solidFill>
            <a:schemeClr val="tx1"/>
          </a:solidFill>
          <a:latin typeface="Calibri" pitchFamily="34" charset="0"/>
          <a:ea typeface="宋体"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1447801"/>
            <a:ext cx="7772400" cy="1828799"/>
          </a:xfrm>
        </p:spPr>
        <p:txBody>
          <a:bodyPr/>
          <a:lstStyle/>
          <a:p>
            <a:r>
              <a:rPr lang="de-DE" altLang="zh-CN" sz="8000" dirty="0" smtClean="0"/>
              <a:t>Im Bad</a:t>
            </a:r>
            <a:endParaRPr lang="zh-CN" altLang="en-US" sz="8000" dirty="0" smtClean="0"/>
          </a:p>
        </p:txBody>
      </p:sp>
      <p:sp>
        <p:nvSpPr>
          <p:cNvPr id="3" name="Subtitle 2"/>
          <p:cNvSpPr>
            <a:spLocks noGrp="1"/>
          </p:cNvSpPr>
          <p:nvPr>
            <p:ph type="subTitle" idx="1"/>
          </p:nvPr>
        </p:nvSpPr>
        <p:spPr>
          <a:xfrm>
            <a:off x="1371600" y="3352800"/>
            <a:ext cx="6400800" cy="1295400"/>
          </a:xfrm>
        </p:spPr>
        <p:txBody>
          <a:bodyPr>
            <a:normAutofit/>
          </a:bodyPr>
          <a:lstStyle/>
          <a:p>
            <a:r>
              <a:rPr lang="de-DE" altLang="zh-CN" sz="4800" dirty="0" smtClean="0">
                <a:solidFill>
                  <a:schemeClr val="tx1"/>
                </a:solidFill>
              </a:rPr>
              <a:t>U kupatilu</a:t>
            </a:r>
            <a:endParaRPr lang="zh-CN" altLang="en-US" sz="4800"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sr-Latn-RS" altLang="zh-CN" dirty="0" smtClean="0"/>
              <a:t>u</a:t>
            </a:r>
            <a:r>
              <a:rPr lang="de-DE" altLang="zh-CN" dirty="0" smtClean="0"/>
              <a:t>nbekannte Wörter</a:t>
            </a:r>
            <a:endParaRPr lang="zh-CN" altLang="en-US" dirty="0" smtClean="0"/>
          </a:p>
        </p:txBody>
      </p:sp>
      <p:sp>
        <p:nvSpPr>
          <p:cNvPr id="4099" name="Content Placeholder 2"/>
          <p:cNvSpPr>
            <a:spLocks noGrp="1"/>
          </p:cNvSpPr>
          <p:nvPr>
            <p:ph idx="1"/>
          </p:nvPr>
        </p:nvSpPr>
        <p:spPr>
          <a:xfrm>
            <a:off x="457200" y="1295400"/>
            <a:ext cx="8229600" cy="5334000"/>
          </a:xfrm>
        </p:spPr>
        <p:txBody>
          <a:bodyPr/>
          <a:lstStyle/>
          <a:p>
            <a:r>
              <a:rPr lang="de-DE" altLang="zh-CN" sz="2400" dirty="0" smtClean="0"/>
              <a:t>Es ist halb sieben. – Pola sedam je.</a:t>
            </a:r>
          </a:p>
          <a:p>
            <a:r>
              <a:rPr lang="sr-Latn-RS" altLang="zh-CN" sz="2400" dirty="0" smtClean="0"/>
              <a:t>d</a:t>
            </a:r>
            <a:r>
              <a:rPr lang="de-DE" altLang="zh-CN" sz="2400" dirty="0" smtClean="0"/>
              <a:t>as Bad – kupatilo</a:t>
            </a:r>
          </a:p>
          <a:p>
            <a:r>
              <a:rPr lang="sr-Latn-RS" altLang="zh-CN" sz="2400" dirty="0" smtClean="0"/>
              <a:t>d</a:t>
            </a:r>
            <a:r>
              <a:rPr lang="de-DE" altLang="zh-CN" sz="2400" dirty="0" smtClean="0"/>
              <a:t>rin – unutra</a:t>
            </a:r>
          </a:p>
          <a:p>
            <a:r>
              <a:rPr lang="sr-Latn-RS" altLang="zh-CN" sz="2400" dirty="0" smtClean="0"/>
              <a:t>s</a:t>
            </a:r>
            <a:r>
              <a:rPr lang="de-DE" altLang="zh-CN" sz="2400" dirty="0" smtClean="0"/>
              <a:t>chon – ve</a:t>
            </a:r>
            <a:r>
              <a:rPr lang="sr-Latn-RS" altLang="zh-CN" sz="2400" dirty="0" smtClean="0"/>
              <a:t>ć</a:t>
            </a:r>
          </a:p>
          <a:p>
            <a:r>
              <a:rPr lang="sr-Latn-RS" altLang="zh-CN" sz="2400" dirty="0" smtClean="0"/>
              <a:t>s</a:t>
            </a:r>
            <a:r>
              <a:rPr lang="sr-Latn-RS" altLang="zh-CN" sz="2400" dirty="0" smtClean="0"/>
              <a:t>ie putzt sich die Z</a:t>
            </a:r>
            <a:r>
              <a:rPr lang="de-DE" altLang="zh-CN" sz="2400" dirty="0" smtClean="0"/>
              <a:t>ähne – ona pere zube</a:t>
            </a:r>
          </a:p>
          <a:p>
            <a:r>
              <a:rPr lang="sr-Latn-RS" altLang="zh-CN" sz="2400" dirty="0" smtClean="0"/>
              <a:t>d</a:t>
            </a:r>
            <a:r>
              <a:rPr lang="de-DE" altLang="zh-CN" sz="2400" dirty="0" smtClean="0"/>
              <a:t>er Zahn, die Zähne – zub, zubi</a:t>
            </a:r>
          </a:p>
          <a:p>
            <a:r>
              <a:rPr lang="sr-Latn-RS" altLang="zh-CN" sz="2400" dirty="0" smtClean="0"/>
              <a:t>s</a:t>
            </a:r>
            <a:r>
              <a:rPr lang="de-DE" altLang="zh-CN" sz="2400" dirty="0" smtClean="0"/>
              <a:t>ich die Zähne putzen – prati zube</a:t>
            </a:r>
          </a:p>
          <a:p>
            <a:r>
              <a:rPr lang="sr-Latn-RS" altLang="zh-CN" sz="2400" dirty="0" smtClean="0"/>
              <a:t>s</a:t>
            </a:r>
            <a:r>
              <a:rPr lang="de-DE" altLang="zh-CN" sz="2400" dirty="0" smtClean="0"/>
              <a:t>ich kämmen – </a:t>
            </a:r>
            <a:r>
              <a:rPr lang="sr-Latn-RS" altLang="zh-CN" sz="2400" dirty="0" smtClean="0"/>
              <a:t>češljati se </a:t>
            </a:r>
          </a:p>
          <a:p>
            <a:r>
              <a:rPr lang="sr-Latn-RS" altLang="zh-CN" sz="2400" dirty="0" smtClean="0"/>
              <a:t>Beeile dich! – Požuri!  (</a:t>
            </a:r>
            <a:r>
              <a:rPr lang="sr-Latn-RS" altLang="zh-CN" sz="2000" dirty="0" smtClean="0"/>
              <a:t>zapovedni način, radimo u 6.razredu!!!)</a:t>
            </a:r>
          </a:p>
          <a:p>
            <a:r>
              <a:rPr lang="sr-Latn-RS" altLang="zh-CN" sz="2400" dirty="0" smtClean="0"/>
              <a:t>d</a:t>
            </a:r>
            <a:r>
              <a:rPr lang="sr-Latn-RS" altLang="zh-CN" sz="2400" dirty="0" smtClean="0"/>
              <a:t>uschen – tuširati se </a:t>
            </a:r>
          </a:p>
          <a:p>
            <a:endParaRPr lang="zh-CN" altLang="en-US"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sr-Latn-RS" altLang="zh-CN" dirty="0" smtClean="0"/>
              <a:t>u</a:t>
            </a:r>
            <a:r>
              <a:rPr lang="de-DE" altLang="zh-CN" dirty="0" smtClean="0"/>
              <a:t>nbekannte Wörter</a:t>
            </a:r>
            <a:endParaRPr lang="zh-CN" altLang="en-US" dirty="0" smtClean="0"/>
          </a:p>
        </p:txBody>
      </p:sp>
      <p:sp>
        <p:nvSpPr>
          <p:cNvPr id="4099" name="Content Placeholder 2"/>
          <p:cNvSpPr>
            <a:spLocks noGrp="1"/>
          </p:cNvSpPr>
          <p:nvPr>
            <p:ph idx="1"/>
          </p:nvPr>
        </p:nvSpPr>
        <p:spPr/>
        <p:txBody>
          <a:bodyPr/>
          <a:lstStyle/>
          <a:p>
            <a:r>
              <a:rPr lang="sr-Latn-RS" altLang="zh-CN" sz="2400" dirty="0" smtClean="0"/>
              <a:t>s</a:t>
            </a:r>
            <a:r>
              <a:rPr lang="sr-Latn-RS" altLang="zh-CN" sz="2400" dirty="0" smtClean="0"/>
              <a:t>ich waschen – umivati se (ovo je nepravilan glagol, a-</a:t>
            </a:r>
            <a:r>
              <a:rPr lang="de-DE" altLang="zh-CN" sz="2400" dirty="0" smtClean="0">
                <a:solidFill>
                  <a:srgbClr val="FF0000"/>
                </a:solidFill>
              </a:rPr>
              <a:t>ä</a:t>
            </a:r>
            <a:r>
              <a:rPr lang="de-DE" altLang="zh-CN" sz="2400" dirty="0" smtClean="0"/>
              <a:t>!!!)</a:t>
            </a:r>
            <a:endParaRPr lang="sr-Latn-RS" altLang="zh-CN" sz="2400" dirty="0" smtClean="0">
              <a:solidFill>
                <a:srgbClr val="FF0000"/>
              </a:solidFill>
            </a:endParaRPr>
          </a:p>
          <a:p>
            <a:r>
              <a:rPr lang="sr-Latn-RS" altLang="zh-CN" sz="2400" dirty="0" smtClean="0"/>
              <a:t>a</a:t>
            </a:r>
            <a:r>
              <a:rPr lang="sr-Latn-RS" altLang="zh-CN" sz="2400" dirty="0" smtClean="0"/>
              <a:t>uf die Toilette gehen – ići u toalet</a:t>
            </a:r>
          </a:p>
          <a:p>
            <a:r>
              <a:rPr lang="sr-Latn-RS" altLang="zh-CN" sz="2400" dirty="0" smtClean="0"/>
              <a:t>i</a:t>
            </a:r>
            <a:r>
              <a:rPr lang="sr-Latn-RS" altLang="zh-CN" sz="2400" dirty="0" smtClean="0"/>
              <a:t>ns Bad gehen – ići u kupatilo</a:t>
            </a:r>
          </a:p>
          <a:p>
            <a:r>
              <a:rPr lang="sr-Latn-RS" altLang="zh-CN" sz="2400" dirty="0" smtClean="0"/>
              <a:t>s</a:t>
            </a:r>
            <a:r>
              <a:rPr lang="sr-Latn-RS" altLang="zh-CN" sz="2400" dirty="0" smtClean="0"/>
              <a:t>ich anziehen – obući se</a:t>
            </a:r>
          </a:p>
          <a:p>
            <a:r>
              <a:rPr lang="sr-Latn-RS" altLang="zh-CN" sz="2400" dirty="0" smtClean="0"/>
              <a:t>d</a:t>
            </a:r>
            <a:r>
              <a:rPr lang="sr-Latn-RS" altLang="zh-CN" sz="2400" dirty="0" smtClean="0"/>
              <a:t>as Waschbecken – lavabo</a:t>
            </a:r>
          </a:p>
          <a:p>
            <a:r>
              <a:rPr lang="sr-Latn-RS" altLang="zh-CN" sz="2400" dirty="0" smtClean="0"/>
              <a:t>s</a:t>
            </a:r>
            <a:r>
              <a:rPr lang="sr-Latn-RS" altLang="zh-CN" sz="2400" dirty="0" smtClean="0"/>
              <a:t>tehen - stajati</a:t>
            </a:r>
            <a:endParaRPr lang="zh-CN" altLang="en-US"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609600" y="381000"/>
            <a:ext cx="8077200" cy="1981200"/>
          </a:xfrm>
        </p:spPr>
        <p:txBody>
          <a:bodyPr/>
          <a:lstStyle/>
          <a:p>
            <a:r>
              <a:rPr lang="sr-Latn-RS" altLang="zh-CN" sz="2800" dirty="0" smtClean="0"/>
              <a:t>Grammatik</a:t>
            </a:r>
            <a:br>
              <a:rPr lang="sr-Latn-RS" altLang="zh-CN" sz="2800" dirty="0" smtClean="0"/>
            </a:br>
            <a:r>
              <a:rPr lang="sr-Latn-RS" altLang="zh-CN" sz="2800" dirty="0" smtClean="0"/>
              <a:t>povratni glagoli</a:t>
            </a:r>
            <a:r>
              <a:rPr lang="de-DE" altLang="zh-CN" sz="2800" dirty="0" smtClean="0"/>
              <a:t/>
            </a:r>
            <a:br>
              <a:rPr lang="de-DE" altLang="zh-CN" sz="2800" dirty="0" smtClean="0"/>
            </a:br>
            <a:r>
              <a:rPr lang="de-DE" altLang="zh-CN" sz="2400" dirty="0" smtClean="0"/>
              <a:t>U srpskom jeziku se povratna zamenica </a:t>
            </a:r>
            <a:r>
              <a:rPr lang="de-DE" altLang="zh-CN" sz="2400" b="1" i="1" u="sng" dirty="0" smtClean="0"/>
              <a:t>se</a:t>
            </a:r>
            <a:r>
              <a:rPr lang="de-DE" altLang="zh-CN" sz="2400" dirty="0" smtClean="0"/>
              <a:t> ne menja kroz lica, u nema</a:t>
            </a:r>
            <a:r>
              <a:rPr lang="sr-Latn-RS" altLang="zh-CN" sz="2400" dirty="0" smtClean="0"/>
              <a:t>čkom se menja! Pogledaj kako!!!! Sada radimo samo jedninu!!!</a:t>
            </a:r>
            <a:endParaRPr lang="zh-CN" altLang="en-US" sz="2400" dirty="0" smtClean="0"/>
          </a:p>
        </p:txBody>
      </p:sp>
      <p:sp>
        <p:nvSpPr>
          <p:cNvPr id="5123" name="Content Placeholder 4"/>
          <p:cNvSpPr>
            <a:spLocks noGrp="1"/>
          </p:cNvSpPr>
          <p:nvPr>
            <p:ph sz="half" idx="1"/>
          </p:nvPr>
        </p:nvSpPr>
        <p:spPr>
          <a:xfrm>
            <a:off x="457200" y="3124200"/>
            <a:ext cx="4038600" cy="3048000"/>
          </a:xfrm>
        </p:spPr>
        <p:txBody>
          <a:bodyPr/>
          <a:lstStyle/>
          <a:p>
            <a:r>
              <a:rPr lang="en-US" altLang="zh-CN" sz="2400" dirty="0" smtClean="0"/>
              <a:t>s</a:t>
            </a:r>
            <a:r>
              <a:rPr lang="sr-Latn-RS" altLang="zh-CN" sz="2400" dirty="0" smtClean="0"/>
              <a:t>ich waschen</a:t>
            </a:r>
            <a:r>
              <a:rPr lang="de-DE" altLang="zh-CN" sz="2400" dirty="0" smtClean="0"/>
              <a:t> – umivati se</a:t>
            </a:r>
            <a:endParaRPr lang="sr-Latn-RS" altLang="zh-CN" sz="2400" dirty="0" smtClean="0"/>
          </a:p>
          <a:p>
            <a:r>
              <a:rPr lang="en-US" altLang="zh-CN" sz="2400" dirty="0" smtClean="0"/>
              <a:t>i</a:t>
            </a:r>
            <a:r>
              <a:rPr lang="sr-Latn-RS" altLang="zh-CN" sz="2400" dirty="0" smtClean="0"/>
              <a:t>ch wasche </a:t>
            </a:r>
            <a:r>
              <a:rPr lang="sr-Latn-RS" altLang="zh-CN" sz="2400" u="sng" dirty="0" smtClean="0">
                <a:solidFill>
                  <a:srgbClr val="FF0000"/>
                </a:solidFill>
              </a:rPr>
              <a:t>mich</a:t>
            </a:r>
          </a:p>
          <a:p>
            <a:r>
              <a:rPr lang="en-US" altLang="zh-CN" sz="2400" dirty="0" smtClean="0"/>
              <a:t>d</a:t>
            </a:r>
            <a:r>
              <a:rPr lang="sr-Latn-RS" altLang="zh-CN" sz="2400" dirty="0" smtClean="0"/>
              <a:t>u w</a:t>
            </a:r>
            <a:r>
              <a:rPr lang="de-DE" altLang="zh-CN" sz="2400" dirty="0" smtClean="0"/>
              <a:t>äschst </a:t>
            </a:r>
            <a:r>
              <a:rPr lang="de-DE" altLang="zh-CN" sz="2400" u="sng" dirty="0" smtClean="0">
                <a:solidFill>
                  <a:srgbClr val="FF0000"/>
                </a:solidFill>
              </a:rPr>
              <a:t>dich </a:t>
            </a:r>
          </a:p>
          <a:p>
            <a:r>
              <a:rPr lang="de-DE" altLang="zh-CN" sz="2400" dirty="0" smtClean="0"/>
              <a:t>e</a:t>
            </a:r>
            <a:r>
              <a:rPr lang="de-DE" altLang="zh-CN" sz="2400" dirty="0" smtClean="0"/>
              <a:t>r,sie,es wäscht </a:t>
            </a:r>
            <a:r>
              <a:rPr lang="de-DE" altLang="zh-CN" sz="2400" u="sng" dirty="0" smtClean="0">
                <a:solidFill>
                  <a:srgbClr val="FF0000"/>
                </a:solidFill>
              </a:rPr>
              <a:t>sich</a:t>
            </a:r>
            <a:endParaRPr lang="zh-CN" altLang="en-US" sz="2400" u="sng" dirty="0" smtClean="0">
              <a:solidFill>
                <a:srgbClr val="FF0000"/>
              </a:solidFill>
            </a:endParaRPr>
          </a:p>
        </p:txBody>
      </p:sp>
      <p:sp>
        <p:nvSpPr>
          <p:cNvPr id="5124" name="Content Placeholder 5"/>
          <p:cNvSpPr>
            <a:spLocks noGrp="1"/>
          </p:cNvSpPr>
          <p:nvPr>
            <p:ph sz="half" idx="2"/>
          </p:nvPr>
        </p:nvSpPr>
        <p:spPr>
          <a:xfrm>
            <a:off x="4648200" y="3200399"/>
            <a:ext cx="4038600" cy="2133601"/>
          </a:xfrm>
        </p:spPr>
        <p:txBody>
          <a:bodyPr/>
          <a:lstStyle/>
          <a:p>
            <a:r>
              <a:rPr lang="de-DE" altLang="zh-CN" sz="2400" dirty="0" smtClean="0"/>
              <a:t>sich kämmen – </a:t>
            </a:r>
            <a:r>
              <a:rPr lang="sr-Latn-RS" altLang="zh-CN" sz="2400" dirty="0" smtClean="0"/>
              <a:t>češljati se</a:t>
            </a:r>
          </a:p>
          <a:p>
            <a:r>
              <a:rPr lang="en-US" altLang="zh-CN" sz="2400" dirty="0" smtClean="0"/>
              <a:t>i</a:t>
            </a:r>
            <a:r>
              <a:rPr lang="sr-Latn-RS" altLang="zh-CN" sz="2400" dirty="0" smtClean="0"/>
              <a:t>ch k</a:t>
            </a:r>
            <a:r>
              <a:rPr lang="de-DE" altLang="zh-CN" sz="2400" dirty="0" smtClean="0"/>
              <a:t>ämme </a:t>
            </a:r>
            <a:r>
              <a:rPr lang="de-DE" altLang="zh-CN" sz="2400" u="sng" dirty="0" smtClean="0">
                <a:solidFill>
                  <a:srgbClr val="FF0000"/>
                </a:solidFill>
              </a:rPr>
              <a:t>mich</a:t>
            </a:r>
          </a:p>
          <a:p>
            <a:r>
              <a:rPr lang="de-DE" altLang="zh-CN" sz="2400" dirty="0" smtClean="0"/>
              <a:t>d</a:t>
            </a:r>
            <a:r>
              <a:rPr lang="de-DE" altLang="zh-CN" sz="2400" dirty="0" smtClean="0"/>
              <a:t>u kämmst </a:t>
            </a:r>
            <a:r>
              <a:rPr lang="de-DE" altLang="zh-CN" sz="2400" u="sng" dirty="0" smtClean="0">
                <a:solidFill>
                  <a:srgbClr val="FF0000"/>
                </a:solidFill>
              </a:rPr>
              <a:t>dich</a:t>
            </a:r>
          </a:p>
          <a:p>
            <a:r>
              <a:rPr lang="de-DE" altLang="zh-CN" sz="2400" dirty="0" smtClean="0"/>
              <a:t>e</a:t>
            </a:r>
            <a:r>
              <a:rPr lang="de-DE" altLang="zh-CN" sz="2400" dirty="0" smtClean="0"/>
              <a:t>r,sie,es kämmt </a:t>
            </a:r>
            <a:r>
              <a:rPr lang="de-DE" altLang="zh-CN" sz="2400" u="sng" dirty="0" smtClean="0">
                <a:solidFill>
                  <a:srgbClr val="FF0000"/>
                </a:solidFill>
              </a:rPr>
              <a:t>sich</a:t>
            </a:r>
            <a:endParaRPr lang="zh-CN" altLang="en-US" sz="2400" u="sng" dirty="0" smtClean="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r>
              <a:rPr lang="sr-Latn-RS" altLang="zh-CN" sz="3600" dirty="0" smtClean="0"/>
              <a:t>1. zadatak:</a:t>
            </a:r>
            <a:endParaRPr lang="zh-CN" altLang="en-US" sz="3600" dirty="0" smtClean="0"/>
          </a:p>
        </p:txBody>
      </p:sp>
      <p:sp>
        <p:nvSpPr>
          <p:cNvPr id="6147" name="Content Placeholder 4"/>
          <p:cNvSpPr>
            <a:spLocks noGrp="1"/>
          </p:cNvSpPr>
          <p:nvPr>
            <p:ph idx="1"/>
          </p:nvPr>
        </p:nvSpPr>
        <p:spPr/>
        <p:txBody>
          <a:bodyPr/>
          <a:lstStyle/>
          <a:p>
            <a:r>
              <a:rPr lang="sr-Latn-RS" altLang="zh-CN" dirty="0" smtClean="0"/>
              <a:t>Was machst du jeden Morgen? (Šta radiš svakog jutra?)</a:t>
            </a:r>
          </a:p>
          <a:p>
            <a:r>
              <a:rPr lang="en-US" altLang="zh-CN" sz="2800" u="sng" dirty="0" smtClean="0"/>
              <a:t>P</a:t>
            </a:r>
            <a:r>
              <a:rPr lang="sr-Latn-RS" altLang="zh-CN" sz="2800" u="sng" dirty="0" smtClean="0"/>
              <a:t>rimeri:</a:t>
            </a:r>
          </a:p>
          <a:p>
            <a:r>
              <a:rPr lang="sr-Latn-RS" altLang="zh-CN" sz="2800" dirty="0" smtClean="0"/>
              <a:t>Ich stehe auf.</a:t>
            </a:r>
          </a:p>
          <a:p>
            <a:r>
              <a:rPr lang="sr-Latn-RS" altLang="zh-CN" sz="2800" dirty="0" smtClean="0"/>
              <a:t>Ich gehe ins </a:t>
            </a:r>
            <a:r>
              <a:rPr lang="de-DE" altLang="zh-CN" sz="2800" dirty="0" smtClean="0"/>
              <a:t>B</a:t>
            </a:r>
            <a:r>
              <a:rPr lang="sr-Latn-RS" altLang="zh-CN" sz="2800" dirty="0" smtClean="0"/>
              <a:t>ad. </a:t>
            </a:r>
            <a:endParaRPr lang="de-DE" altLang="zh-CN" sz="2800" dirty="0" smtClean="0"/>
          </a:p>
          <a:p>
            <a:r>
              <a:rPr lang="sr-Latn-RS" altLang="zh-CN" sz="2800" dirty="0" smtClean="0"/>
              <a:t>Ich putze </a:t>
            </a:r>
            <a:r>
              <a:rPr lang="sr-Latn-RS" altLang="zh-CN" sz="2800" dirty="0" smtClean="0">
                <a:solidFill>
                  <a:srgbClr val="FF0000"/>
                </a:solidFill>
              </a:rPr>
              <a:t>mir</a:t>
            </a:r>
            <a:r>
              <a:rPr lang="sr-Latn-RS" altLang="zh-CN" sz="2800" dirty="0" smtClean="0"/>
              <a:t> die Z</a:t>
            </a:r>
            <a:r>
              <a:rPr lang="de-DE" altLang="zh-CN" sz="2800" dirty="0" smtClean="0"/>
              <a:t>ähne</a:t>
            </a:r>
            <a:r>
              <a:rPr lang="sr-Latn-RS" altLang="zh-CN" sz="2800" dirty="0" smtClean="0"/>
              <a:t>. (Ovo je izuzetak!!!!!!!)</a:t>
            </a:r>
            <a:endParaRPr lang="zh-CN" altLang="en-US" sz="2800" dirty="0" smtClean="0"/>
          </a:p>
        </p:txBody>
      </p:sp>
      <p:sp>
        <p:nvSpPr>
          <p:cNvPr id="6148" name="Text Placeholder 5"/>
          <p:cNvSpPr>
            <a:spLocks noGrp="1"/>
          </p:cNvSpPr>
          <p:nvPr>
            <p:ph type="body" sz="half" idx="2"/>
          </p:nvPr>
        </p:nvSpPr>
        <p:spPr>
          <a:xfrm>
            <a:off x="457200" y="1828800"/>
            <a:ext cx="3008313" cy="3429001"/>
          </a:xfrm>
        </p:spPr>
        <p:txBody>
          <a:bodyPr/>
          <a:lstStyle/>
          <a:p>
            <a:r>
              <a:rPr lang="sr-Latn-RS" altLang="zh-CN" sz="2400" dirty="0" smtClean="0"/>
              <a:t>Napiši pet rečenica  o tome šta radiš svakog jutra (koristi primere iz udžbenika str. 64.</a:t>
            </a:r>
            <a:r>
              <a:rPr lang="de-DE" altLang="zh-CN" sz="2400" dirty="0" smtClean="0"/>
              <a:t>, tu su primeri u 3.licu jednine, ti </a:t>
            </a:r>
            <a:r>
              <a:rPr lang="sr-Latn-RS" altLang="zh-CN" sz="2400" dirty="0" smtClean="0"/>
              <a:t>pišeš</a:t>
            </a:r>
            <a:r>
              <a:rPr lang="de-DE" altLang="zh-CN" sz="2400" dirty="0" smtClean="0"/>
              <a:t> u </a:t>
            </a:r>
            <a:r>
              <a:rPr lang="de-DE" altLang="zh-CN" sz="2400" dirty="0" smtClean="0">
                <a:solidFill>
                  <a:srgbClr val="FF0000"/>
                </a:solidFill>
              </a:rPr>
              <a:t>prvom licu</a:t>
            </a:r>
            <a:r>
              <a:rPr lang="sr-Latn-RS" altLang="zh-CN" sz="2400" dirty="0" smtClean="0">
                <a:solidFill>
                  <a:srgbClr val="FF0000"/>
                </a:solidFill>
              </a:rPr>
              <a:t> jednine</a:t>
            </a:r>
            <a:r>
              <a:rPr lang="de-DE" altLang="zh-CN" sz="2400" dirty="0" smtClean="0">
                <a:solidFill>
                  <a:srgbClr val="FF0000"/>
                </a:solidFill>
              </a:rPr>
              <a:t>!!!!</a:t>
            </a:r>
            <a:r>
              <a:rPr lang="sr-Latn-RS" altLang="zh-CN" sz="2400" dirty="0" smtClean="0"/>
              <a:t>)</a:t>
            </a:r>
            <a:endParaRPr lang="zh-CN" alt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914400"/>
            <a:ext cx="8229600" cy="4525963"/>
          </a:xfrm>
        </p:spPr>
        <p:txBody>
          <a:bodyPr/>
          <a:lstStyle/>
          <a:p>
            <a:pPr algn="ctr">
              <a:buNone/>
            </a:pPr>
            <a:r>
              <a:rPr lang="sr-Latn-RS" sz="3600" dirty="0" smtClean="0"/>
              <a:t>Viel Spa</a:t>
            </a:r>
            <a:r>
              <a:rPr lang="de-DE" sz="3600" dirty="0" smtClean="0"/>
              <a:t>ß beim </a:t>
            </a:r>
            <a:r>
              <a:rPr lang="sr-Latn-RS" sz="3600" dirty="0" smtClean="0"/>
              <a:t>L</a:t>
            </a:r>
            <a:r>
              <a:rPr lang="de-DE" sz="3600" dirty="0" smtClean="0"/>
              <a:t>ernen!!!</a:t>
            </a:r>
          </a:p>
          <a:p>
            <a:pPr>
              <a:buNone/>
            </a:pPr>
            <a:endParaRPr lang="de-DE" dirty="0" smtClean="0"/>
          </a:p>
          <a:p>
            <a:pPr>
              <a:buNone/>
            </a:pPr>
            <a:endParaRPr lang="sr-Latn-RS" dirty="0" smtClean="0"/>
          </a:p>
          <a:p>
            <a:pPr>
              <a:buNone/>
            </a:pPr>
            <a:endParaRPr lang="sr-Latn-RS" dirty="0" smtClean="0"/>
          </a:p>
          <a:p>
            <a:pPr>
              <a:buNone/>
            </a:pPr>
            <a:endParaRPr lang="sr-Latn-RS" dirty="0" smtClean="0"/>
          </a:p>
          <a:p>
            <a:pPr>
              <a:buNone/>
            </a:pPr>
            <a:endParaRPr lang="sr-Latn-RS" dirty="0" smtClean="0"/>
          </a:p>
          <a:p>
            <a:pPr algn="ctr">
              <a:buNone/>
            </a:pPr>
            <a:r>
              <a:rPr lang="sr-Latn-RS" dirty="0" smtClean="0"/>
              <a:t>Marina Stojanović</a:t>
            </a:r>
            <a:endParaRPr lang="de-DE" dirty="0" smtClean="0"/>
          </a:p>
        </p:txBody>
      </p:sp>
      <p:pic>
        <p:nvPicPr>
          <p:cNvPr id="6" name="Picture 5" descr="smiley-removebg-preview.png"/>
          <p:cNvPicPr>
            <a:picLocks noChangeAspect="1"/>
          </p:cNvPicPr>
          <p:nvPr/>
        </p:nvPicPr>
        <p:blipFill>
          <a:blip r:embed="rId2"/>
          <a:stretch>
            <a:fillRect/>
          </a:stretch>
        </p:blipFill>
        <p:spPr>
          <a:xfrm>
            <a:off x="3352800" y="1600200"/>
            <a:ext cx="3886200" cy="27432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p:txBody>
          <a:bodyPr/>
          <a:lstStyle/>
          <a:p>
            <a:endParaRPr lang="zh-CN" altLang="en-US" dirty="0" smtClean="0"/>
          </a:p>
        </p:txBody>
      </p:sp>
      <p:sp>
        <p:nvSpPr>
          <p:cNvPr id="7172" name="Text Placeholder 5"/>
          <p:cNvSpPr>
            <a:spLocks noGrp="1"/>
          </p:cNvSpPr>
          <p:nvPr>
            <p:ph type="body" sz="half" idx="2"/>
          </p:nvPr>
        </p:nvSpPr>
        <p:spPr/>
        <p:txBody>
          <a:bodyPr/>
          <a:lstStyle/>
          <a:p>
            <a:endParaRPr lang="zh-CN"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Presentation7</Template>
  <TotalTime>57</TotalTime>
  <Words>246</Words>
  <Application>Microsoft Office PowerPoint</Application>
  <PresentationFormat>On-screen Show (4:3)</PresentationFormat>
  <Paragraphs>43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宋体</vt:lpstr>
      <vt:lpstr>Arial</vt:lpstr>
      <vt:lpstr>Presentation7</vt:lpstr>
      <vt:lpstr>Im Bad</vt:lpstr>
      <vt:lpstr>unbekannte Wörter</vt:lpstr>
      <vt:lpstr>unbekannte Wörter</vt:lpstr>
      <vt:lpstr>Grammatik povratni glagoli U srpskom jeziku se povratna zamenica se ne menja kroz lica, u nemačkom se menja! Pogledaj kako!!!! Sada radimo samo jedninu!!!</vt:lpstr>
      <vt:lpstr>1. zadatak:</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 Bad</dc:title>
  <dc:subject>teachers, education</dc:subject>
  <dc:creator>Nemacki</dc:creator>
  <cp:keywords>powerpoint templates for teachers, free powerpoint templates for teachers, powerpoint templates teachers, powerpoints for teachers, powerpoint presentations for teachers, free, PowerPoint template, download, PPT template, PowerPoint templates, slideshow template, POT, POTX, Power Point template, slide show template</cp:keywords>
  <dc:description>Made by Moyea Software. To find more free PowerPoint templates, please visit http://www.dvd-ppt-slideshow.com/powerpoint-knowledge/powerpoint-templates.html</dc:description>
  <cp:lastModifiedBy>Nemacki</cp:lastModifiedBy>
  <cp:revision>20</cp:revision>
  <dcterms:created xsi:type="dcterms:W3CDTF">2020-04-05T13:20:44Z</dcterms:created>
  <dcterms:modified xsi:type="dcterms:W3CDTF">2020-04-05T14:17:47Z</dcterms:modified>
  <cp:category>PowerPoint Templates, education</cp:category>
</cp:coreProperties>
</file>